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C7BC52-47DC-47D9-AFC3-9BC471620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E997D8-9DF5-4E26-BDCD-18817E0AA52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571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286808" cy="5143536"/>
          </a:xfrm>
        </p:spPr>
        <p:txBody>
          <a:bodyPr>
            <a:normAutofit fontScale="85000" lnSpcReduction="20000"/>
          </a:bodyPr>
          <a:lstStyle/>
          <a:p>
            <a:r>
              <a:rPr lang="uk-UA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започаткування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е-демократії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знизу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4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Презентація</a:t>
            </a:r>
            <a:r>
              <a:rPr lang="ru-RU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концепціїї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е-демократії</a:t>
            </a:r>
            <a:r>
              <a:rPr lang="uk-UA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 розвитку інновацій,</a:t>
            </a:r>
          </a:p>
          <a:p>
            <a:pPr algn="r"/>
            <a:r>
              <a:rPr lang="uk-UA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НаУКМА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Формування стратегії впровадження електронної демократії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3577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48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ізія</a:t>
            </a:r>
            <a:endParaRPr lang="uk-UA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дослідницьке середовище</a:t>
            </a: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досвід</a:t>
            </a: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комунікація – експерти </a:t>
            </a:r>
          </a:p>
          <a:p>
            <a:pPr>
              <a:buNone/>
            </a:pP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                   – політики </a:t>
            </a:r>
          </a:p>
          <a:p>
            <a:pPr>
              <a:buNone/>
            </a:pP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                   – громадськість</a:t>
            </a: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популяризація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Сфери попереднього вивчення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потенційні перешкоди</a:t>
            </a:r>
            <a:b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uk-UA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>
              <a:buNone/>
            </a:pP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uk-UA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1428736"/>
            <a:ext cx="4572000" cy="264320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український досвід      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закордонний досвід      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роль громадськості</a:t>
            </a:r>
            <a:endParaRPr lang="uk-U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43240" y="3357562"/>
            <a:ext cx="5429320" cy="35004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uk-U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інформаційні технології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нормативно-правова база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економічна доцільність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суспільне сприйняття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громадськість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запит на впровадження</a:t>
            </a:r>
            <a:endParaRPr lang="uk-UA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      досвід використання</a:t>
            </a:r>
          </a:p>
          <a:p>
            <a:pPr>
              <a:buNone/>
            </a:pPr>
            <a:endParaRPr lang="uk-UA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        ставлення до демократії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демократія = народовладдя?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громадська участь: пряма? Опосередкована?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участь у прийнятті рішень</a:t>
            </a:r>
            <a:endParaRPr lang="uk-UA" sz="4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вплив</a:t>
            </a:r>
            <a:endParaRPr lang="uk-UA" sz="4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механізми електронної           </a:t>
            </a:r>
          </a:p>
          <a:p>
            <a:pPr>
              <a:buNone/>
            </a:pPr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                                    демократії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Електронна демократія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через горизонтальні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до вертикальних: роль громадянського суспільства</a:t>
            </a:r>
          </a:p>
          <a:p>
            <a:pPr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вхід – вимоги                           вихід – рішення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71802" y="4500570"/>
            <a:ext cx="2928958" cy="14287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Політична система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214414" y="4857760"/>
            <a:ext cx="1785950" cy="42862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215074" y="5000636"/>
            <a:ext cx="1785950" cy="42862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Перспективи впровадження: суспільні чинники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- обізнаність</a:t>
            </a: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- попит</a:t>
            </a: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- політична</a:t>
            </a:r>
          </a:p>
          <a:p>
            <a:pPr>
              <a:buNone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            свідомість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132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 </vt:lpstr>
      <vt:lpstr>Формування стратегії впровадження електронної демократії</vt:lpstr>
      <vt:lpstr>Сфери попереднього вивчення та потенційні перешкоди </vt:lpstr>
      <vt:lpstr>громадськість</vt:lpstr>
      <vt:lpstr>демократія = народовладдя? громадська участь: пряма? Опосередкована?</vt:lpstr>
      <vt:lpstr>Електронна демократія</vt:lpstr>
      <vt:lpstr>Перспективи впровадження: суспільні чинники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6</cp:revision>
  <dcterms:created xsi:type="dcterms:W3CDTF">2014-10-02T19:50:53Z</dcterms:created>
  <dcterms:modified xsi:type="dcterms:W3CDTF">2014-10-02T20:47:07Z</dcterms:modified>
</cp:coreProperties>
</file>